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7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通过介绍各国纸币上的图案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如中国的漓江、泰山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瑞士的山脉和河流等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揭示了纸币不仅是交易工具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更是承载文化、历史和自然价值的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口袋博物馆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并对比了现代电子支付的便捷性与纸币的独特意义。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052736"/>
            <a:ext cx="11485848" cy="132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looked closely at the paper money from different countries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see more than numbers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discover pictures of rivers, mountains, buildings and famous people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like small lessons in culture, history and nature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 money isn’t just for spending—it’s also for learning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75884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fast and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lesson worth learning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do this too, in their own way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beautiful that artists have painted it for centuries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</a:t>
            </a:r>
            <a:r>
              <a:rPr lang="en-US" altLang="zh-CN" sz="2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perfect mix of nature and tradition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pictures often show what each country finds important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Today’s coins and paper money are nothing like early money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41400" y="1560957"/>
            <a:ext cx="364202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397089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will discover pictures of rivers, mountains... They are like small lessons in culture...”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纸币图案反映了国家的文化价值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这些图案常展示各国重视的事物。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start with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20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the Lijiang River in Guilin, with green mountains rising from calm waters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5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note, you’ll find Mount Tai, one of the most famous mountains in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large number of poems were written in praise of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10810"/>
            <a:ext cx="11485848" cy="26776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fast and easy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lesson worth learning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do this too, in their own way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beautiful that artists have painted it for centuries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</a:t>
            </a:r>
            <a:r>
              <a:rPr lang="en-US" altLang="zh-CN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perfect mix of nature and tradition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pictures often show what each country finds important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Today’s coins and paper money are nothing like early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74595" y="74235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34566" y="4702981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start with China... On the 20 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纸币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the Lijiang River in Guilin, with green mountains rising from calm waters...A large number of poems were written in praise of it.”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此处讲的是中国纸币中自然与文化的结合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人民币是自然与传统的完美融合。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作总起句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引出下文。故选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start with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20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the Lijiang River in Guilin, with green mountains rising from calm waters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5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note, you’ll find Mount Tai, one of the most famous mountains in China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large number of poems were written in praise of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21053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fast and easy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lesson worth learning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do this too, in their own 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beautiful that artists have painted it for centuries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</a:t>
            </a:r>
            <a:r>
              <a:rPr lang="en-US" altLang="zh-CN" sz="20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perfect mix of nature and tradition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pictures often show what each country finds important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Today’s coins and paper money are nothing like early money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72173" y="1116820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856289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the 20 </a:t>
            </a:r>
            <a:r>
              <a:rPr lang="en-US" altLang="zh-CN" sz="2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纸币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there is the Lijiang River in Guilin, with green mountains rising from calm waters.”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元人民币上漓江的风景有关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它如此美丽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几个世纪以来都有艺术家为之作画。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68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98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Switzerland’s notes include mountains, rivers, and even wind patterns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Canada’s have snowy landscapes and maple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枫树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4735"/>
            <a:ext cx="11485848" cy="34016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fast and easy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lesson worth learning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do this too, in their own 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beautiful that artists have painted it for centuries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perfect mix of nature and tradition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pictures often show what each country finds important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Today’s coins and paper money are nothing like early money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53802" y="742351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301208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“Switzerland’s notes... Canada’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此处转向其他国家的纸币设计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其他国家也以各自的方式这样做。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7853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days, many people use phones or cards as a way to pay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paper money still has its value—not only in money, but in meaning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hold it, look at it, and learn from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be a tiny museum in your pocket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next time you hold your paper money, take a second look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75884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fast and easy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lesson worth learning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 do this too, in their own way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beautiful that artists have painted it for centuries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perfect mix of nature and tradition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pictures often show what each country finds important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Today’s coins and paper money are nothing like early money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1287" y="742351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397089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days, many people use phones or cards as a way to pay.”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paper money still has its value—not only in money, but in meaning.”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此处是对比电子支付的优点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它快速且便捷。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812</Words>
  <Application>Microsoft Office PowerPoint</Application>
  <PresentationFormat>自定义</PresentationFormat>
  <Paragraphs>54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2025-09-17T16:59:26Z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